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260" r:id="rId3"/>
    <p:sldId id="261" r:id="rId4"/>
    <p:sldId id="262" r:id="rId5"/>
    <p:sldId id="263" r:id="rId6"/>
    <p:sldId id="264" r:id="rId7"/>
    <p:sldId id="271" r:id="rId8"/>
    <p:sldId id="272" r:id="rId9"/>
    <p:sldId id="267" r:id="rId10"/>
    <p:sldId id="265" r:id="rId11"/>
    <p:sldId id="268" r:id="rId12"/>
    <p:sldId id="266" r:id="rId13"/>
    <p:sldId id="269" r:id="rId14"/>
    <p:sldId id="270" r:id="rId15"/>
    <p:sldId id="274" r:id="rId16"/>
    <p:sldId id="258" r:id="rId17"/>
    <p:sldId id="259" r:id="rId18"/>
    <p:sldId id="275" r:id="rId19"/>
    <p:sldId id="276" r:id="rId20"/>
    <p:sldId id="277" r:id="rId21"/>
    <p:sldId id="278" r:id="rId22"/>
    <p:sldId id="273" r:id="rId23"/>
    <p:sldId id="296" r:id="rId24"/>
    <p:sldId id="279" r:id="rId25"/>
    <p:sldId id="280" r:id="rId26"/>
    <p:sldId id="281" r:id="rId27"/>
    <p:sldId id="288" r:id="rId28"/>
    <p:sldId id="287" r:id="rId29"/>
    <p:sldId id="282" r:id="rId30"/>
    <p:sldId id="283" r:id="rId31"/>
    <p:sldId id="284" r:id="rId32"/>
    <p:sldId id="285" r:id="rId33"/>
    <p:sldId id="286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57DAF-681B-4538-827B-CC046112D53A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046AF-8991-4B8C-8201-5A15BB4593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939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圖片來源：</a:t>
            </a:r>
            <a:endParaRPr lang="en-US" altLang="zh-TW" dirty="0"/>
          </a:p>
          <a:p>
            <a:r>
              <a:rPr lang="en-US" altLang="zh-TW" dirty="0"/>
              <a:t>Intro to Virtual Machine Networking</a:t>
            </a:r>
          </a:p>
          <a:p>
            <a:r>
              <a:rPr lang="en-US" altLang="zh-TW" dirty="0"/>
              <a:t>https://diarmuidmccarthy.wordpress.com/2011/02/15/hello-world/</a:t>
            </a:r>
          </a:p>
          <a:p>
            <a:endParaRPr lang="en-US" altLang="zh-TW" dirty="0"/>
          </a:p>
          <a:p>
            <a:r>
              <a:rPr lang="en-US" altLang="zh-TW" dirty="0"/>
              <a:t>Configuring Network Address Translation</a:t>
            </a:r>
          </a:p>
          <a:p>
            <a:r>
              <a:rPr lang="en-US" altLang="zh-TW" dirty="0"/>
              <a:t>https://docs.vmware.com/en/VMware-Workstation-Pro/12.0/com.vmware.ws.using.doc/GUID-89311E3D-CCA9-4ECC-AF5C-C52BE6A89A95.html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A8876-3A71-4129-A363-6371265934A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577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C5000-C1AE-4ABE-B841-CAA040A0D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6DAD89-9703-4540-A828-1689E9203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F47DA1-53DB-4553-BF23-3F9486F8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F461B-8B6C-4742-BC68-B1CFBC2F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6F1082-146E-4DD2-9762-1B34A7D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64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742D7-59CB-4FFB-BCC0-246445F9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1519F2-7B95-4E50-BFA0-AF5E7B46A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037D02-EE14-4228-8A3E-CEE814DD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460E1B-34F8-4E15-BF7D-545F4B62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974394-B8E5-4AE7-ADB2-A31F6C23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86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6E9DBD7-6BBA-46F8-BDF8-A54D6C2E8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763CC7-3C25-4258-8140-4608E1F6A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905D1B-D97C-467C-9361-55C92DEB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FD0548-DF22-490E-868A-972924BB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7A77B-1050-4696-BC43-7246660B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30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3A871-6EE7-49AF-BF86-6994AE8C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78506E-9726-491C-BEF9-5A2C02F83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2F0FD1-1C32-4353-AF87-083277AC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33597F-283C-4FB6-8425-101DAE18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9ECB12-6253-4B98-8A2F-A1B3ED4F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3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D8EF81-ABFD-4F22-9B42-C96A10C8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BCED6D-42FC-4A0F-8A0F-45BE5543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F4329C-B8F2-471B-B4DF-A2912A87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87A15A-B1F0-453B-92E8-D9641950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BD0DA8-8CB8-428B-ABB0-CFF5B628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4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E61267-0FD7-450F-A1BF-237D0146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F0FBBB-89D9-4210-A5AF-1D67240AD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16A531-FB3D-4E49-A491-3A3A1E2A8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B8F77E-AE3A-4977-8372-D149DCCD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3E0835-EE33-4A17-9896-FB610778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7DE01F-AF80-49AC-9D96-B4A0F999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22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CC1F1-A1EF-4641-AE48-B8570697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4ED1D8-39B5-4AEE-9B65-B16A37EB9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236AC-F112-48D0-BAF8-06E3712D9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89AAD54-62B4-4E22-9573-444D5573E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A05E04-8E1C-4EE7-AF3C-ACFAA857C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43CDA7-FE0D-4750-B426-6A3DAC1F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019523-1D10-496B-8396-E4FC1CBF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0A37DDA-DE55-40A4-9156-6DCAC38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95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86507-EFFF-4330-AE42-627B34B0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9E56DCC-F712-477E-B903-12B4EB9C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F81DCD-32B6-44B5-A269-897473D8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3CC9B6-D385-4772-B506-9176F47E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8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86ACC02-0D62-4616-97A9-709516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9D11D6-AC18-416D-BE55-3A25D38E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FB0622-DC65-494A-98B0-A6DA13ED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42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B4AF1-6D5A-4EAC-A362-359FC82E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274642-A087-4F04-B09F-F386BFCCF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351CCD-AE75-463B-B449-767486BB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01FD30-78D6-4F66-9D62-4C315CE9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17DFFB-F43E-4173-95F7-4D33A35D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9BF3C5-5599-4801-B07D-153B8724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22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2D6C8D-99E3-4B2C-A9B6-A01F6014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B8DC03A-F138-4840-8700-29EC7740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2C1043-B8C5-4C37-9AAD-12C3F689E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EF63DC-3741-4AD6-8B4C-E25F4C83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5FA15A-972E-4ED0-9D72-EF07BAEC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084317-956E-47CB-86C2-2809E2A5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84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86CEF4D-CE93-4334-AFC0-264F8D94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D6A62D-6565-459F-B7C9-AC94817ED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400543-B722-41DF-AE90-74A4A79E6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071D98-553C-4F2F-87B5-B2A9097A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2A6F0B-5621-42DB-88AA-1CBDE4934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42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00" y="771154"/>
            <a:ext cx="6620799" cy="53156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3639459" y="1456587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4399312" y="3566111"/>
            <a:ext cx="21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456586" y="3849445"/>
            <a:ext cx="27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90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86" y="1533260"/>
            <a:ext cx="4858428" cy="3791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3751751" y="2557885"/>
            <a:ext cx="3240000" cy="45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583851" y="4945487"/>
            <a:ext cx="898775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72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7" y="1423707"/>
            <a:ext cx="2686425" cy="4010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464300" y="4635498"/>
            <a:ext cx="81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4890594" y="4635497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5017594" y="5091390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41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86" y="1533260"/>
            <a:ext cx="4858428" cy="3791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3751751" y="2557885"/>
            <a:ext cx="3240000" cy="45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583851" y="4945487"/>
            <a:ext cx="898775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20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7" y="1423707"/>
            <a:ext cx="2686425" cy="4010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464300" y="4635498"/>
            <a:ext cx="81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4890594" y="4635497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5017594" y="5091390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3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28" y="0"/>
            <a:ext cx="636814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2810328" y="3898895"/>
            <a:ext cx="3240000" cy="252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91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0" y="6494371"/>
            <a:ext cx="3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240959" y="3564877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03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47" y="1466576"/>
            <a:ext cx="7744906" cy="39248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3549308" y="2834627"/>
            <a:ext cx="50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8489949" y="3774426"/>
            <a:ext cx="14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26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57" y="1466576"/>
            <a:ext cx="7773485" cy="39248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3549308" y="3002267"/>
            <a:ext cx="50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8489949" y="3942066"/>
            <a:ext cx="14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692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CC50F56-A9B4-4008-9C44-E3F45A0FE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0" y="780914"/>
            <a:ext cx="8731699" cy="52961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E11F0D4-E65F-4014-BAC0-0FDC6C802F52}"/>
              </a:ext>
            </a:extLst>
          </p:cNvPr>
          <p:cNvSpPr/>
          <p:nvPr/>
        </p:nvSpPr>
        <p:spPr>
          <a:xfrm>
            <a:off x="6299091" y="1897408"/>
            <a:ext cx="12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5D38707-F826-4843-953D-C78F0DD8274A}"/>
              </a:ext>
            </a:extLst>
          </p:cNvPr>
          <p:cNvSpPr/>
          <p:nvPr/>
        </p:nvSpPr>
        <p:spPr>
          <a:xfrm>
            <a:off x="8242186" y="1894233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561C06-67FD-4B7D-A55E-972B2067796D}"/>
              </a:ext>
            </a:extLst>
          </p:cNvPr>
          <p:cNvSpPr/>
          <p:nvPr/>
        </p:nvSpPr>
        <p:spPr>
          <a:xfrm>
            <a:off x="8118366" y="1446558"/>
            <a:ext cx="18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702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7C44ACC-0063-4FA1-9EA9-9A36EF509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6" y="784089"/>
            <a:ext cx="8725348" cy="528982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30E0CC-BC01-4E92-91F7-88535CB59171}"/>
              </a:ext>
            </a:extLst>
          </p:cNvPr>
          <p:cNvSpPr/>
          <p:nvPr/>
        </p:nvSpPr>
        <p:spPr>
          <a:xfrm>
            <a:off x="8305691" y="1891058"/>
            <a:ext cx="12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B494A4-89CE-4AAD-8D86-EC8D627A70A9}"/>
              </a:ext>
            </a:extLst>
          </p:cNvPr>
          <p:cNvSpPr/>
          <p:nvPr/>
        </p:nvSpPr>
        <p:spPr>
          <a:xfrm>
            <a:off x="6441961" y="1894233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632619-429E-4CC8-8D0E-691EBF0CD033}"/>
              </a:ext>
            </a:extLst>
          </p:cNvPr>
          <p:cNvSpPr/>
          <p:nvPr/>
        </p:nvSpPr>
        <p:spPr>
          <a:xfrm>
            <a:off x="6305441" y="1446558"/>
            <a:ext cx="18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999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86" y="1533260"/>
            <a:ext cx="4858428" cy="3791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583851" y="4945487"/>
            <a:ext cx="898775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024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888504-3412-4DD5-BB38-3A8ABA502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26" y="780914"/>
            <a:ext cx="8725348" cy="52961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C1B98B-7EF5-4887-8A48-A027C5F3B9C8}"/>
              </a:ext>
            </a:extLst>
          </p:cNvPr>
          <p:cNvSpPr/>
          <p:nvPr/>
        </p:nvSpPr>
        <p:spPr>
          <a:xfrm>
            <a:off x="6476891" y="1919633"/>
            <a:ext cx="12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5C6CF0-5342-4358-9F75-C3A75B60E361}"/>
              </a:ext>
            </a:extLst>
          </p:cNvPr>
          <p:cNvSpPr/>
          <p:nvPr/>
        </p:nvSpPr>
        <p:spPr>
          <a:xfrm>
            <a:off x="4613161" y="1922808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A5AB8CF-1AFA-41F2-92D2-2B99F35B6C95}"/>
              </a:ext>
            </a:extLst>
          </p:cNvPr>
          <p:cNvSpPr/>
          <p:nvPr/>
        </p:nvSpPr>
        <p:spPr>
          <a:xfrm>
            <a:off x="4495691" y="1443383"/>
            <a:ext cx="18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342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01F5D29-907C-481F-B843-FACA6E06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50" y="780914"/>
            <a:ext cx="8731699" cy="52961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E3EAE8-16E9-4F9A-AB97-4BF8E8D97099}"/>
              </a:ext>
            </a:extLst>
          </p:cNvPr>
          <p:cNvSpPr/>
          <p:nvPr/>
        </p:nvSpPr>
        <p:spPr>
          <a:xfrm>
            <a:off x="2587625" y="1443383"/>
            <a:ext cx="189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BE899E-4B49-485C-9C96-B2B801DA58DB}"/>
              </a:ext>
            </a:extLst>
          </p:cNvPr>
          <p:cNvSpPr/>
          <p:nvPr/>
        </p:nvSpPr>
        <p:spPr>
          <a:xfrm>
            <a:off x="1882666" y="2128077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4784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49" y="0"/>
            <a:ext cx="890970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5511800" y="1392996"/>
            <a:ext cx="23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5511800" y="2688396"/>
            <a:ext cx="23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5511800" y="3983092"/>
            <a:ext cx="23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4826000" y="3650421"/>
            <a:ext cx="99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4826000" y="2355021"/>
            <a:ext cx="99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4826000" y="4941238"/>
            <a:ext cx="99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074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群組 180"/>
          <p:cNvGrpSpPr/>
          <p:nvPr/>
        </p:nvGrpSpPr>
        <p:grpSpPr>
          <a:xfrm>
            <a:off x="763128" y="127515"/>
            <a:ext cx="8780922" cy="5607752"/>
            <a:chOff x="763128" y="127515"/>
            <a:chExt cx="8780922" cy="5607752"/>
          </a:xfrm>
        </p:grpSpPr>
        <p:grpSp>
          <p:nvGrpSpPr>
            <p:cNvPr id="6" name="群組 5"/>
            <p:cNvGrpSpPr/>
            <p:nvPr/>
          </p:nvGrpSpPr>
          <p:grpSpPr>
            <a:xfrm>
              <a:off x="6429889" y="557898"/>
              <a:ext cx="2712013" cy="1080000"/>
              <a:chOff x="6429889" y="557898"/>
              <a:chExt cx="2712013" cy="1080000"/>
            </a:xfrm>
          </p:grpSpPr>
          <p:pic>
            <p:nvPicPr>
              <p:cNvPr id="62" name="Picture 2" descr="「computer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918" y="642206"/>
                <a:ext cx="903136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4" name="文字方塊 63"/>
              <p:cNvSpPr txBox="1"/>
              <p:nvPr/>
            </p:nvSpPr>
            <p:spPr>
              <a:xfrm>
                <a:off x="6933551" y="1184258"/>
                <a:ext cx="1681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Virtual Machine</a:t>
                </a:r>
                <a:endParaRPr lang="zh-TW" altLang="en-US" dirty="0"/>
              </a:p>
            </p:txBody>
          </p:sp>
          <p:sp>
            <p:nvSpPr>
              <p:cNvPr id="72" name="圓角矩形 71"/>
              <p:cNvSpPr/>
              <p:nvPr/>
            </p:nvSpPr>
            <p:spPr>
              <a:xfrm>
                <a:off x="6874486" y="557898"/>
                <a:ext cx="18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73" name="Picture 4" descr="相關圖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889" y="642206"/>
                <a:ext cx="88919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4" descr="相關圖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52708" y="642206"/>
                <a:ext cx="88919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群組 4"/>
            <p:cNvGrpSpPr/>
            <p:nvPr/>
          </p:nvGrpSpPr>
          <p:grpSpPr>
            <a:xfrm>
              <a:off x="6429889" y="1923688"/>
              <a:ext cx="2712013" cy="1080000"/>
              <a:chOff x="6429889" y="1923688"/>
              <a:chExt cx="2712013" cy="1080000"/>
            </a:xfrm>
          </p:grpSpPr>
          <p:pic>
            <p:nvPicPr>
              <p:cNvPr id="75" name="Picture 2" descr="「computer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918" y="2007996"/>
                <a:ext cx="903136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文字方塊 76"/>
              <p:cNvSpPr txBox="1"/>
              <p:nvPr/>
            </p:nvSpPr>
            <p:spPr>
              <a:xfrm>
                <a:off x="6933551" y="2550048"/>
                <a:ext cx="1681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Virtual Machine</a:t>
                </a:r>
                <a:endParaRPr lang="zh-TW" altLang="en-US" dirty="0"/>
              </a:p>
            </p:txBody>
          </p:sp>
          <p:sp>
            <p:nvSpPr>
              <p:cNvPr id="81" name="圓角矩形 80"/>
              <p:cNvSpPr/>
              <p:nvPr/>
            </p:nvSpPr>
            <p:spPr>
              <a:xfrm>
                <a:off x="6874486" y="1923688"/>
                <a:ext cx="18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4" name="Picture 4" descr="相關圖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889" y="2007996"/>
                <a:ext cx="88919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相關圖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52708" y="2007996"/>
                <a:ext cx="88919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群組 3"/>
            <p:cNvGrpSpPr/>
            <p:nvPr/>
          </p:nvGrpSpPr>
          <p:grpSpPr>
            <a:xfrm>
              <a:off x="6429889" y="3289478"/>
              <a:ext cx="2712013" cy="1080000"/>
              <a:chOff x="6429889" y="3289478"/>
              <a:chExt cx="2712013" cy="1080000"/>
            </a:xfrm>
          </p:grpSpPr>
          <p:pic>
            <p:nvPicPr>
              <p:cNvPr id="116" name="Picture 2" descr="「computer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918" y="3373786"/>
                <a:ext cx="903136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7" name="文字方塊 116"/>
              <p:cNvSpPr txBox="1"/>
              <p:nvPr/>
            </p:nvSpPr>
            <p:spPr>
              <a:xfrm>
                <a:off x="6933551" y="3915838"/>
                <a:ext cx="1681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Virtual Machine</a:t>
                </a:r>
                <a:endParaRPr lang="zh-TW" altLang="en-US" dirty="0"/>
              </a:p>
            </p:txBody>
          </p:sp>
          <p:sp>
            <p:nvSpPr>
              <p:cNvPr id="118" name="圓角矩形 117"/>
              <p:cNvSpPr/>
              <p:nvPr/>
            </p:nvSpPr>
            <p:spPr>
              <a:xfrm>
                <a:off x="6874486" y="3289478"/>
                <a:ext cx="18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9" name="Picture 4" descr="相關圖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889" y="3373786"/>
                <a:ext cx="88919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相關圖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52708" y="3373786"/>
                <a:ext cx="88919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群組 2"/>
            <p:cNvGrpSpPr/>
            <p:nvPr/>
          </p:nvGrpSpPr>
          <p:grpSpPr>
            <a:xfrm>
              <a:off x="6429889" y="4655267"/>
              <a:ext cx="2712013" cy="1080000"/>
              <a:chOff x="6429889" y="4655267"/>
              <a:chExt cx="2712013" cy="1080000"/>
            </a:xfrm>
          </p:grpSpPr>
          <p:pic>
            <p:nvPicPr>
              <p:cNvPr id="121" name="Picture 2" descr="「computer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2918" y="4739575"/>
                <a:ext cx="903136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2" name="文字方塊 121"/>
              <p:cNvSpPr txBox="1"/>
              <p:nvPr/>
            </p:nvSpPr>
            <p:spPr>
              <a:xfrm>
                <a:off x="6933551" y="5281627"/>
                <a:ext cx="1681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Virtual Machine</a:t>
                </a:r>
                <a:endParaRPr lang="zh-TW" altLang="en-US" dirty="0"/>
              </a:p>
            </p:txBody>
          </p:sp>
          <p:sp>
            <p:nvSpPr>
              <p:cNvPr id="123" name="圓角矩形 122"/>
              <p:cNvSpPr/>
              <p:nvPr/>
            </p:nvSpPr>
            <p:spPr>
              <a:xfrm>
                <a:off x="6874486" y="4655267"/>
                <a:ext cx="1800000" cy="108000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24" name="Picture 4" descr="相關圖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9889" y="4739575"/>
                <a:ext cx="88919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4" descr="相關圖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252708" y="4739575"/>
                <a:ext cx="88919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7" name="群組 66"/>
            <p:cNvGrpSpPr/>
            <p:nvPr/>
          </p:nvGrpSpPr>
          <p:grpSpPr>
            <a:xfrm flipH="1">
              <a:off x="763128" y="1843207"/>
              <a:ext cx="2659112" cy="1080000"/>
              <a:chOff x="8770371" y="2888909"/>
              <a:chExt cx="2659112" cy="1080000"/>
            </a:xfrm>
          </p:grpSpPr>
          <p:pic>
            <p:nvPicPr>
              <p:cNvPr id="102" name="Picture 2" descr="「computer」的圖片搜尋結果"/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38661" y="2973217"/>
                <a:ext cx="903136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" name="文字方塊 102"/>
              <p:cNvSpPr txBox="1"/>
              <p:nvPr/>
            </p:nvSpPr>
            <p:spPr>
              <a:xfrm>
                <a:off x="9150974" y="3515269"/>
                <a:ext cx="2278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Host Physical Machine</a:t>
                </a:r>
                <a:endParaRPr lang="zh-TW" altLang="en-US" dirty="0"/>
              </a:p>
            </p:txBody>
          </p:sp>
          <p:sp>
            <p:nvSpPr>
              <p:cNvPr id="104" name="圓角矩形 103"/>
              <p:cNvSpPr/>
              <p:nvPr/>
            </p:nvSpPr>
            <p:spPr>
              <a:xfrm>
                <a:off x="9210229" y="2888909"/>
                <a:ext cx="2160000" cy="1080000"/>
              </a:xfrm>
              <a:prstGeom prst="round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05" name="Picture 4" descr="相關圖片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0371" y="2973217"/>
                <a:ext cx="889194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群組 67"/>
            <p:cNvGrpSpPr/>
            <p:nvPr/>
          </p:nvGrpSpPr>
          <p:grpSpPr>
            <a:xfrm>
              <a:off x="4321987" y="559697"/>
              <a:ext cx="1875835" cy="3809580"/>
              <a:chOff x="8792785" y="130068"/>
              <a:chExt cx="1875835" cy="3809580"/>
            </a:xfrm>
          </p:grpSpPr>
          <p:grpSp>
            <p:nvGrpSpPr>
              <p:cNvPr id="82" name="群組 81"/>
              <p:cNvGrpSpPr/>
              <p:nvPr/>
            </p:nvGrpSpPr>
            <p:grpSpPr>
              <a:xfrm>
                <a:off x="9010702" y="130068"/>
                <a:ext cx="1440000" cy="3809580"/>
                <a:chOff x="7356081" y="-113772"/>
                <a:chExt cx="1440000" cy="3809580"/>
              </a:xfrm>
            </p:grpSpPr>
            <p:pic>
              <p:nvPicPr>
                <p:cNvPr id="93" name="Picture 6" descr="計算機, 互聯網, 開關, 交換, 網絡, 集線器, 硬件, 以太網, 交換機, 端口, 組件, 連接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081" y="2975808"/>
                  <a:ext cx="144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4" name="Picture 6" descr="計算機, 互聯網, 開關, 交換, 網絡, 集線器, 硬件, 以太網, 交換機, 端口, 組件, 連接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081" y="272425"/>
                  <a:ext cx="144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6" descr="計算機, 互聯網, 開關, 交換, 網絡, 集線器, 硬件, 以太網, 交換機, 端口, 組件, 連接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081" y="-113772"/>
                  <a:ext cx="144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6" name="Picture 6" descr="計算機, 互聯網, 開關, 交換, 網絡, 集線器, 硬件, 以太網, 交換機, 端口, 組件, 連接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081" y="658622"/>
                  <a:ext cx="144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7" name="Picture 6" descr="計算機, 互聯網, 開關, 交換, 網絡, 集線器, 硬件, 以太網, 交換機, 端口, 組件, 連接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081" y="1044819"/>
                  <a:ext cx="144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6" descr="計算機, 互聯網, 開關, 交換, 網絡, 集線器, 硬件, 以太網, 交換機, 端口, 組件, 連接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081" y="1431016"/>
                  <a:ext cx="144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6" descr="計算機, 互聯網, 開關, 交換, 網絡, 集線器, 硬件, 以太網, 交換機, 端口, 組件, 連接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081" y="2203410"/>
                  <a:ext cx="144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0" name="Picture 6" descr="計算機, 互聯網, 開關, 交換, 網絡, 集線器, 硬件, 以太網, 交換機, 端口, 組件, 連接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081" y="1817213"/>
                  <a:ext cx="144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6" descr="計算機, 互聯網, 開關, 交換, 網絡, 集線器, 硬件, 以太網, 交換機, 端口, 組件, 連接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56081" y="2589607"/>
                  <a:ext cx="144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3" name="群組 82"/>
              <p:cNvGrpSpPr/>
              <p:nvPr/>
            </p:nvGrpSpPr>
            <p:grpSpPr>
              <a:xfrm>
                <a:off x="8792785" y="268018"/>
                <a:ext cx="1875835" cy="3406395"/>
                <a:chOff x="8792785" y="247698"/>
                <a:chExt cx="1875835" cy="3406395"/>
              </a:xfrm>
            </p:grpSpPr>
            <p:sp>
              <p:nvSpPr>
                <p:cNvPr id="84" name="文字方塊 83"/>
                <p:cNvSpPr txBox="1"/>
                <p:nvPr/>
              </p:nvSpPr>
              <p:spPr>
                <a:xfrm>
                  <a:off x="8867067" y="247698"/>
                  <a:ext cx="172040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/>
                    <a:t>VMnet0</a:t>
                  </a:r>
                  <a:r>
                    <a:rPr lang="zh-TW" altLang="en-US" sz="1400" b="1" dirty="0"/>
                    <a:t>（</a:t>
                  </a:r>
                  <a:r>
                    <a:rPr lang="en-US" altLang="zh-TW" sz="1400" b="1" dirty="0"/>
                    <a:t>Bridged</a:t>
                  </a:r>
                  <a:r>
                    <a:rPr lang="zh-TW" altLang="en-US" sz="1400" b="1" dirty="0"/>
                    <a:t>）</a:t>
                  </a:r>
                </a:p>
              </p:txBody>
            </p:sp>
            <p:sp>
              <p:nvSpPr>
                <p:cNvPr id="85" name="文字方塊 84"/>
                <p:cNvSpPr txBox="1"/>
                <p:nvPr/>
              </p:nvSpPr>
              <p:spPr>
                <a:xfrm>
                  <a:off x="8792785" y="635025"/>
                  <a:ext cx="18758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/>
                    <a:t>VMnet1</a:t>
                  </a:r>
                  <a:r>
                    <a:rPr lang="zh-TW" altLang="en-US" sz="1400" b="1" dirty="0"/>
                    <a:t>（</a:t>
                  </a:r>
                  <a:r>
                    <a:rPr lang="en-US" altLang="zh-TW" sz="1400" b="1" dirty="0"/>
                    <a:t>Host Only</a:t>
                  </a:r>
                  <a:r>
                    <a:rPr lang="zh-TW" altLang="en-US" sz="1400" b="1" dirty="0"/>
                    <a:t>）</a:t>
                  </a:r>
                </a:p>
              </p:txBody>
            </p:sp>
            <p:sp>
              <p:nvSpPr>
                <p:cNvPr id="86" name="文字方塊 85"/>
                <p:cNvSpPr txBox="1"/>
                <p:nvPr/>
              </p:nvSpPr>
              <p:spPr>
                <a:xfrm>
                  <a:off x="9328796" y="1022352"/>
                  <a:ext cx="786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/>
                    <a:t>VMnet2</a:t>
                  </a:r>
                  <a:endParaRPr lang="zh-TW" altLang="en-US" sz="1400" b="1" dirty="0"/>
                </a:p>
              </p:txBody>
            </p:sp>
            <p:sp>
              <p:nvSpPr>
                <p:cNvPr id="87" name="文字方塊 86"/>
                <p:cNvSpPr txBox="1"/>
                <p:nvPr/>
              </p:nvSpPr>
              <p:spPr>
                <a:xfrm>
                  <a:off x="9328796" y="1409679"/>
                  <a:ext cx="786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/>
                    <a:t>VMnet3</a:t>
                  </a:r>
                  <a:endParaRPr lang="zh-TW" altLang="en-US" sz="1400" b="1" dirty="0"/>
                </a:p>
              </p:txBody>
            </p:sp>
            <p:sp>
              <p:nvSpPr>
                <p:cNvPr id="88" name="文字方塊 87"/>
                <p:cNvSpPr txBox="1"/>
                <p:nvPr/>
              </p:nvSpPr>
              <p:spPr>
                <a:xfrm>
                  <a:off x="9328796" y="1797006"/>
                  <a:ext cx="786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/>
                    <a:t>VMnet4</a:t>
                  </a:r>
                  <a:endParaRPr lang="zh-TW" altLang="en-US" sz="1400" b="1" dirty="0"/>
                </a:p>
              </p:txBody>
            </p:sp>
            <p:sp>
              <p:nvSpPr>
                <p:cNvPr id="89" name="文字方塊 88"/>
                <p:cNvSpPr txBox="1"/>
                <p:nvPr/>
              </p:nvSpPr>
              <p:spPr>
                <a:xfrm>
                  <a:off x="9328796" y="2184333"/>
                  <a:ext cx="786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/>
                    <a:t>VMnet5</a:t>
                  </a:r>
                  <a:endParaRPr lang="zh-TW" altLang="en-US" sz="1400" b="1" dirty="0"/>
                </a:p>
              </p:txBody>
            </p:sp>
            <p:sp>
              <p:nvSpPr>
                <p:cNvPr id="90" name="文字方塊 89"/>
                <p:cNvSpPr txBox="1"/>
                <p:nvPr/>
              </p:nvSpPr>
              <p:spPr>
                <a:xfrm>
                  <a:off x="9328796" y="2571660"/>
                  <a:ext cx="786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/>
                    <a:t>VMnet6</a:t>
                  </a:r>
                  <a:endParaRPr lang="zh-TW" altLang="en-US" sz="1400" b="1" dirty="0"/>
                </a:p>
              </p:txBody>
            </p:sp>
            <p:sp>
              <p:nvSpPr>
                <p:cNvPr id="91" name="文字方塊 90"/>
                <p:cNvSpPr txBox="1"/>
                <p:nvPr/>
              </p:nvSpPr>
              <p:spPr>
                <a:xfrm>
                  <a:off x="9328796" y="2958987"/>
                  <a:ext cx="7861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/>
                    <a:t>VMnet7</a:t>
                  </a:r>
                  <a:endParaRPr lang="zh-TW" altLang="en-US" sz="1400" b="1" dirty="0"/>
                </a:p>
              </p:txBody>
            </p:sp>
            <p:sp>
              <p:nvSpPr>
                <p:cNvPr id="92" name="文字方塊 91"/>
                <p:cNvSpPr txBox="1"/>
                <p:nvPr/>
              </p:nvSpPr>
              <p:spPr>
                <a:xfrm>
                  <a:off x="9002393" y="3346316"/>
                  <a:ext cx="144699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b="1" dirty="0"/>
                    <a:t>VMnet8</a:t>
                  </a:r>
                  <a:r>
                    <a:rPr lang="zh-TW" altLang="en-US" sz="1400" b="1" dirty="0"/>
                    <a:t>（</a:t>
                  </a:r>
                  <a:r>
                    <a:rPr lang="en-US" altLang="zh-TW" sz="1400" b="1" dirty="0"/>
                    <a:t>NAT</a:t>
                  </a:r>
                  <a:r>
                    <a:rPr lang="zh-TW" altLang="en-US" sz="1400" b="1" dirty="0"/>
                    <a:t>）</a:t>
                  </a:r>
                </a:p>
              </p:txBody>
            </p:sp>
          </p:grpSp>
        </p:grpSp>
        <p:sp>
          <p:nvSpPr>
            <p:cNvPr id="69" name="矩形 68"/>
            <p:cNvSpPr/>
            <p:nvPr/>
          </p:nvSpPr>
          <p:spPr>
            <a:xfrm>
              <a:off x="3485359" y="484485"/>
              <a:ext cx="2556000" cy="3960000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0" name="直線接點 69"/>
            <p:cNvCxnSpPr>
              <a:stCxn id="105" idx="2"/>
              <a:endCxn id="69" idx="1"/>
            </p:cNvCxnSpPr>
            <p:nvPr/>
          </p:nvCxnSpPr>
          <p:spPr>
            <a:xfrm flipV="1">
              <a:off x="2977643" y="2464485"/>
              <a:ext cx="507716" cy="303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字方塊 70"/>
            <p:cNvSpPr txBox="1"/>
            <p:nvPr/>
          </p:nvSpPr>
          <p:spPr>
            <a:xfrm>
              <a:off x="3844293" y="127515"/>
              <a:ext cx="1838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7030A0"/>
                  </a:solidFill>
                </a:rPr>
                <a:t>Operating System</a:t>
              </a:r>
              <a:endParaRPr lang="zh-TW" alt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76" name="直線接點 75"/>
            <p:cNvCxnSpPr/>
            <p:nvPr/>
          </p:nvCxnSpPr>
          <p:spPr>
            <a:xfrm>
              <a:off x="6114415" y="901284"/>
              <a:ext cx="43815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/>
            <p:cNvCxnSpPr/>
            <p:nvPr/>
          </p:nvCxnSpPr>
          <p:spPr>
            <a:xfrm>
              <a:off x="6259551" y="2269074"/>
              <a:ext cx="28055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/>
            <p:cNvCxnSpPr/>
            <p:nvPr/>
          </p:nvCxnSpPr>
          <p:spPr>
            <a:xfrm>
              <a:off x="6259551" y="2251454"/>
              <a:ext cx="0" cy="181874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接點 79"/>
            <p:cNvCxnSpPr/>
            <p:nvPr/>
          </p:nvCxnSpPr>
          <p:spPr>
            <a:xfrm>
              <a:off x="5647985" y="3811505"/>
              <a:ext cx="50540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3579707" y="3010767"/>
              <a:ext cx="723205" cy="30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DHCP</a:t>
              </a:r>
              <a:endParaRPr lang="zh-TW" altLang="en-US" sz="1400" dirty="0"/>
            </a:p>
          </p:txBody>
        </p:sp>
        <p:cxnSp>
          <p:nvCxnSpPr>
            <p:cNvPr id="13" name="直線接點 12"/>
            <p:cNvCxnSpPr>
              <a:stCxn id="12" idx="3"/>
            </p:cNvCxnSpPr>
            <p:nvPr/>
          </p:nvCxnSpPr>
          <p:spPr>
            <a:xfrm>
              <a:off x="4302912" y="3161712"/>
              <a:ext cx="1808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3308215" y="2174565"/>
              <a:ext cx="0" cy="258031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/>
            <p:cNvSpPr/>
            <p:nvPr/>
          </p:nvSpPr>
          <p:spPr>
            <a:xfrm>
              <a:off x="3579707" y="3919256"/>
              <a:ext cx="723205" cy="3018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/>
                <a:t>NAT</a:t>
              </a:r>
              <a:endParaRPr lang="zh-TW" altLang="en-US" sz="1400" dirty="0"/>
            </a:p>
          </p:txBody>
        </p:sp>
        <p:cxnSp>
          <p:nvCxnSpPr>
            <p:cNvPr id="56" name="直線接點 55"/>
            <p:cNvCxnSpPr>
              <a:stCxn id="55" idx="3"/>
            </p:cNvCxnSpPr>
            <p:nvPr/>
          </p:nvCxnSpPr>
          <p:spPr>
            <a:xfrm>
              <a:off x="4302912" y="4070201"/>
              <a:ext cx="69985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4447540" y="3815127"/>
              <a:ext cx="64858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/>
            <p:cNvCxnSpPr/>
            <p:nvPr/>
          </p:nvCxnSpPr>
          <p:spPr>
            <a:xfrm>
              <a:off x="5088120" y="3796265"/>
              <a:ext cx="0" cy="2834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/>
            <p:cNvCxnSpPr/>
            <p:nvPr/>
          </p:nvCxnSpPr>
          <p:spPr>
            <a:xfrm>
              <a:off x="4467090" y="3145155"/>
              <a:ext cx="0" cy="67227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/>
            <p:cNvCxnSpPr/>
            <p:nvPr/>
          </p:nvCxnSpPr>
          <p:spPr>
            <a:xfrm>
              <a:off x="5758180" y="4072490"/>
              <a:ext cx="5211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/>
            <p:cNvCxnSpPr/>
            <p:nvPr/>
          </p:nvCxnSpPr>
          <p:spPr>
            <a:xfrm>
              <a:off x="6134177" y="887371"/>
              <a:ext cx="0" cy="290889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/>
            <p:nvPr/>
          </p:nvCxnSpPr>
          <p:spPr>
            <a:xfrm>
              <a:off x="5666740" y="3796265"/>
              <a:ext cx="0" cy="2834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雲朵形 143"/>
            <p:cNvSpPr/>
            <p:nvPr/>
          </p:nvSpPr>
          <p:spPr>
            <a:xfrm>
              <a:off x="2861309" y="4586822"/>
              <a:ext cx="2160000" cy="1080000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Network</a:t>
              </a:r>
              <a:endParaRPr lang="zh-TW" altLang="en-US" dirty="0"/>
            </a:p>
          </p:txBody>
        </p:sp>
        <p:cxnSp>
          <p:nvCxnSpPr>
            <p:cNvPr id="149" name="直線接點 148"/>
            <p:cNvCxnSpPr>
              <a:stCxn id="55" idx="2"/>
              <a:endCxn id="144" idx="3"/>
            </p:cNvCxnSpPr>
            <p:nvPr/>
          </p:nvCxnSpPr>
          <p:spPr>
            <a:xfrm flipH="1">
              <a:off x="3941309" y="4221145"/>
              <a:ext cx="1" cy="4274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/>
            <p:cNvCxnSpPr/>
            <p:nvPr/>
          </p:nvCxnSpPr>
          <p:spPr>
            <a:xfrm>
              <a:off x="6365081" y="3627815"/>
              <a:ext cx="17978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/>
            <p:nvPr/>
          </p:nvCxnSpPr>
          <p:spPr>
            <a:xfrm>
              <a:off x="6383852" y="3610195"/>
              <a:ext cx="0" cy="64033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>
            <a:xfrm>
              <a:off x="5550694" y="4240606"/>
              <a:ext cx="85248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>
            <a:xfrm>
              <a:off x="5569465" y="4050506"/>
              <a:ext cx="0" cy="2000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>
            <a:xfrm>
              <a:off x="5455444" y="4997844"/>
              <a:ext cx="109712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/>
            <p:nvPr/>
          </p:nvCxnSpPr>
          <p:spPr>
            <a:xfrm>
              <a:off x="5474214" y="4050506"/>
              <a:ext cx="0" cy="9620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/>
            <p:nvPr/>
          </p:nvCxnSpPr>
          <p:spPr>
            <a:xfrm>
              <a:off x="5666740" y="1135856"/>
              <a:ext cx="0" cy="23496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/>
            <p:cNvCxnSpPr/>
            <p:nvPr/>
          </p:nvCxnSpPr>
          <p:spPr>
            <a:xfrm>
              <a:off x="5569783" y="1084974"/>
              <a:ext cx="0" cy="28346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接點 114"/>
            <p:cNvCxnSpPr/>
            <p:nvPr/>
          </p:nvCxnSpPr>
          <p:spPr>
            <a:xfrm>
              <a:off x="5471833" y="1023938"/>
              <a:ext cx="0" cy="34449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接點 119"/>
            <p:cNvCxnSpPr/>
            <p:nvPr/>
          </p:nvCxnSpPr>
          <p:spPr>
            <a:xfrm>
              <a:off x="5758180" y="1363673"/>
              <a:ext cx="24733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>
              <a:off x="5985824" y="484485"/>
              <a:ext cx="0" cy="88395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>
              <a:off x="5666740" y="1154119"/>
              <a:ext cx="26495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/>
            <p:cNvCxnSpPr/>
            <p:nvPr/>
          </p:nvCxnSpPr>
          <p:spPr>
            <a:xfrm>
              <a:off x="5550694" y="1096969"/>
              <a:ext cx="32623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/>
            <p:cNvCxnSpPr/>
            <p:nvPr/>
          </p:nvCxnSpPr>
          <p:spPr>
            <a:xfrm>
              <a:off x="5453063" y="1037438"/>
              <a:ext cx="39766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/>
            <p:cNvCxnSpPr/>
            <p:nvPr/>
          </p:nvCxnSpPr>
          <p:spPr>
            <a:xfrm>
              <a:off x="5931694" y="375180"/>
              <a:ext cx="0" cy="79877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/>
            <p:cNvCxnSpPr/>
            <p:nvPr/>
          </p:nvCxnSpPr>
          <p:spPr>
            <a:xfrm>
              <a:off x="5881688" y="257440"/>
              <a:ext cx="0" cy="8593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線接點 136"/>
            <p:cNvCxnSpPr/>
            <p:nvPr/>
          </p:nvCxnSpPr>
          <p:spPr>
            <a:xfrm>
              <a:off x="5831678" y="127515"/>
              <a:ext cx="0" cy="90992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/>
            <p:cNvCxnSpPr/>
            <p:nvPr/>
          </p:nvCxnSpPr>
          <p:spPr>
            <a:xfrm>
              <a:off x="5967413" y="492919"/>
              <a:ext cx="306152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線接點 139"/>
            <p:cNvCxnSpPr/>
            <p:nvPr/>
          </p:nvCxnSpPr>
          <p:spPr>
            <a:xfrm>
              <a:off x="9028942" y="473869"/>
              <a:ext cx="0" cy="4278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線接點 141"/>
            <p:cNvCxnSpPr/>
            <p:nvPr/>
          </p:nvCxnSpPr>
          <p:spPr>
            <a:xfrm>
              <a:off x="5912644" y="375180"/>
              <a:ext cx="328850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線接點 142"/>
            <p:cNvCxnSpPr/>
            <p:nvPr/>
          </p:nvCxnSpPr>
          <p:spPr>
            <a:xfrm>
              <a:off x="5862638" y="257440"/>
              <a:ext cx="35099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線接點 144"/>
            <p:cNvCxnSpPr/>
            <p:nvPr/>
          </p:nvCxnSpPr>
          <p:spPr>
            <a:xfrm>
              <a:off x="5812631" y="139700"/>
              <a:ext cx="373141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線接點 145"/>
            <p:cNvCxnSpPr/>
            <p:nvPr/>
          </p:nvCxnSpPr>
          <p:spPr>
            <a:xfrm>
              <a:off x="9015849" y="2266693"/>
              <a:ext cx="166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線接點 146"/>
            <p:cNvCxnSpPr/>
            <p:nvPr/>
          </p:nvCxnSpPr>
          <p:spPr>
            <a:xfrm>
              <a:off x="9028797" y="3632578"/>
              <a:ext cx="32483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線接點 147"/>
            <p:cNvCxnSpPr/>
            <p:nvPr/>
          </p:nvCxnSpPr>
          <p:spPr>
            <a:xfrm>
              <a:off x="9012124" y="4997844"/>
              <a:ext cx="52716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線接點 149"/>
            <p:cNvCxnSpPr/>
            <p:nvPr/>
          </p:nvCxnSpPr>
          <p:spPr>
            <a:xfrm>
              <a:off x="9182177" y="375180"/>
              <a:ext cx="0" cy="19084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線接點 150"/>
            <p:cNvCxnSpPr/>
            <p:nvPr/>
          </p:nvCxnSpPr>
          <p:spPr>
            <a:xfrm>
              <a:off x="9353627" y="257440"/>
              <a:ext cx="0" cy="33930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/>
            <p:nvPr/>
          </p:nvCxnSpPr>
          <p:spPr>
            <a:xfrm>
              <a:off x="9525077" y="139700"/>
              <a:ext cx="0" cy="48728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文字方塊 168"/>
            <p:cNvSpPr txBox="1"/>
            <p:nvPr/>
          </p:nvSpPr>
          <p:spPr>
            <a:xfrm>
              <a:off x="6499868" y="1035053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ens33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0" name="文字方塊 169"/>
            <p:cNvSpPr txBox="1"/>
            <p:nvPr/>
          </p:nvSpPr>
          <p:spPr>
            <a:xfrm>
              <a:off x="6499868" y="2396863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ens33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1" name="文字方塊 170"/>
            <p:cNvSpPr txBox="1"/>
            <p:nvPr/>
          </p:nvSpPr>
          <p:spPr>
            <a:xfrm>
              <a:off x="6499868" y="3758673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ens33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2" name="文字方塊 171"/>
            <p:cNvSpPr txBox="1"/>
            <p:nvPr/>
          </p:nvSpPr>
          <p:spPr>
            <a:xfrm>
              <a:off x="6499868" y="5120484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ens33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7" name="文字方塊 176"/>
            <p:cNvSpPr txBox="1"/>
            <p:nvPr/>
          </p:nvSpPr>
          <p:spPr>
            <a:xfrm>
              <a:off x="8280052" y="1035053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ens34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8" name="文字方塊 177"/>
            <p:cNvSpPr txBox="1"/>
            <p:nvPr/>
          </p:nvSpPr>
          <p:spPr>
            <a:xfrm>
              <a:off x="8280052" y="2396863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ens34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79" name="文字方塊 178"/>
            <p:cNvSpPr txBox="1"/>
            <p:nvPr/>
          </p:nvSpPr>
          <p:spPr>
            <a:xfrm>
              <a:off x="8280052" y="3758673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ens34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80" name="文字方塊 179"/>
            <p:cNvSpPr txBox="1"/>
            <p:nvPr/>
          </p:nvSpPr>
          <p:spPr>
            <a:xfrm>
              <a:off x="8280052" y="5120484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accent6">
                      <a:lumMod val="50000"/>
                    </a:schemeClr>
                  </a:solidFill>
                </a:rPr>
                <a:t>ens34</a:t>
              </a:r>
              <a:endParaRPr lang="zh-TW" alt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1247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D60A1A6-4BDC-4E94-A8B2-5EF4A1785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555D00C-4913-4581-8FB9-5E5B5164A8B4}"/>
              </a:ext>
            </a:extLst>
          </p:cNvPr>
          <p:cNvSpPr/>
          <p:nvPr/>
        </p:nvSpPr>
        <p:spPr>
          <a:xfrm>
            <a:off x="862917" y="462874"/>
            <a:ext cx="18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2451B3-FDF7-430D-9F7C-F091B3BA1F0D}"/>
              </a:ext>
            </a:extLst>
          </p:cNvPr>
          <p:cNvSpPr/>
          <p:nvPr/>
        </p:nvSpPr>
        <p:spPr>
          <a:xfrm>
            <a:off x="601131" y="5153406"/>
            <a:ext cx="864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69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376783E-F94F-478A-B922-8B3107EA3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4EC8064-4470-49C1-A94A-A26BEAAE4CA7}"/>
              </a:ext>
            </a:extLst>
          </p:cNvPr>
          <p:cNvSpPr/>
          <p:nvPr/>
        </p:nvSpPr>
        <p:spPr>
          <a:xfrm>
            <a:off x="862917" y="462874"/>
            <a:ext cx="171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653EF2-A662-4D8D-8420-D08BD8498ED1}"/>
              </a:ext>
            </a:extLst>
          </p:cNvPr>
          <p:cNvSpPr/>
          <p:nvPr/>
        </p:nvSpPr>
        <p:spPr>
          <a:xfrm>
            <a:off x="1962151" y="2631375"/>
            <a:ext cx="1440000" cy="45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94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28E4AFA-E51B-44A7-9D6F-18BB014CC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09D2C0D-74EA-4052-98F3-CFD5B0457BDE}"/>
              </a:ext>
            </a:extLst>
          </p:cNvPr>
          <p:cNvSpPr/>
          <p:nvPr/>
        </p:nvSpPr>
        <p:spPr>
          <a:xfrm>
            <a:off x="862917" y="462874"/>
            <a:ext cx="171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EFD7D6-A875-4876-BCEC-A790F0666F25}"/>
              </a:ext>
            </a:extLst>
          </p:cNvPr>
          <p:cNvSpPr/>
          <p:nvPr/>
        </p:nvSpPr>
        <p:spPr>
          <a:xfrm>
            <a:off x="126873" y="3504144"/>
            <a:ext cx="11880000" cy="10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47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F8E4BAD-9B6A-40D5-A639-50CDAE90D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396E3DA-F817-44EB-B2AF-BC3689E30C28}"/>
              </a:ext>
            </a:extLst>
          </p:cNvPr>
          <p:cNvSpPr/>
          <p:nvPr/>
        </p:nvSpPr>
        <p:spPr>
          <a:xfrm>
            <a:off x="862917" y="462874"/>
            <a:ext cx="171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4479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CFBC4A-70EA-4419-9A90-273F53B2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59D883C-052B-4F33-A252-22D10191ED72}"/>
              </a:ext>
            </a:extLst>
          </p:cNvPr>
          <p:cNvSpPr/>
          <p:nvPr/>
        </p:nvSpPr>
        <p:spPr>
          <a:xfrm>
            <a:off x="1953927" y="4687502"/>
            <a:ext cx="10238073" cy="8499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8194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548F7A19-AF04-44AE-8CCE-AADDA9ADD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686AFF9-E784-4288-B34B-77126BB05876}"/>
              </a:ext>
            </a:extLst>
          </p:cNvPr>
          <p:cNvSpPr/>
          <p:nvPr/>
        </p:nvSpPr>
        <p:spPr>
          <a:xfrm>
            <a:off x="9850329" y="2198182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A1C6A1-D6F3-4CB0-BCFC-1B6781A39101}"/>
              </a:ext>
            </a:extLst>
          </p:cNvPr>
          <p:cNvSpPr/>
          <p:nvPr/>
        </p:nvSpPr>
        <p:spPr>
          <a:xfrm>
            <a:off x="10793941" y="1753490"/>
            <a:ext cx="5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12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86" y="1533260"/>
            <a:ext cx="4858428" cy="3791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583851" y="4945487"/>
            <a:ext cx="898775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3827951" y="2761085"/>
            <a:ext cx="3600000" cy="45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3628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D15C9D7-74A2-4A9E-A311-95586F6E9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FCE6A4-619D-457E-8BF4-348E931D0606}"/>
              </a:ext>
            </a:extLst>
          </p:cNvPr>
          <p:cNvSpPr/>
          <p:nvPr/>
        </p:nvSpPr>
        <p:spPr>
          <a:xfrm>
            <a:off x="1773121" y="2240515"/>
            <a:ext cx="81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461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325F01E-449B-4B73-908E-7974C3422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1BB518-6B23-4603-8EC4-D7B0E8260B0F}"/>
              </a:ext>
            </a:extLst>
          </p:cNvPr>
          <p:cNvSpPr/>
          <p:nvPr/>
        </p:nvSpPr>
        <p:spPr>
          <a:xfrm>
            <a:off x="1811220" y="2919964"/>
            <a:ext cx="611866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163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83E78D8-69F5-465E-ADB5-567C64EFC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7D372A8-4BDE-45FA-A0BC-D506F00D190B}"/>
              </a:ext>
            </a:extLst>
          </p:cNvPr>
          <p:cNvSpPr/>
          <p:nvPr/>
        </p:nvSpPr>
        <p:spPr>
          <a:xfrm>
            <a:off x="636485" y="1211815"/>
            <a:ext cx="5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ED80700-68CA-4A73-9FF8-3585C7677C1C}"/>
              </a:ext>
            </a:extLst>
          </p:cNvPr>
          <p:cNvSpPr/>
          <p:nvPr/>
        </p:nvSpPr>
        <p:spPr>
          <a:xfrm>
            <a:off x="836930" y="4401245"/>
            <a:ext cx="9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15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FB45948-E5B9-41E7-8A5B-50D83C0CE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6FEA98D-2162-4A13-B96C-01A46CD22991}"/>
              </a:ext>
            </a:extLst>
          </p:cNvPr>
          <p:cNvSpPr/>
          <p:nvPr/>
        </p:nvSpPr>
        <p:spPr>
          <a:xfrm>
            <a:off x="3890224" y="4619263"/>
            <a:ext cx="25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08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FCECFD5-0887-40A1-8E5F-FB8796C26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FE70F7B-CF0B-4BD0-8EAF-F1550EDE8C78}"/>
              </a:ext>
            </a:extLst>
          </p:cNvPr>
          <p:cNvSpPr/>
          <p:nvPr/>
        </p:nvSpPr>
        <p:spPr>
          <a:xfrm>
            <a:off x="862917" y="462874"/>
            <a:ext cx="171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960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90940E4-3F05-4839-B263-91EEF81DF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9FCC93-34CE-42D1-AE25-90C42D1571CE}"/>
              </a:ext>
            </a:extLst>
          </p:cNvPr>
          <p:cNvSpPr/>
          <p:nvPr/>
        </p:nvSpPr>
        <p:spPr>
          <a:xfrm>
            <a:off x="9850329" y="2198182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9F9608-F5B8-4C3C-A225-1DB4BF4CE3A8}"/>
              </a:ext>
            </a:extLst>
          </p:cNvPr>
          <p:cNvSpPr/>
          <p:nvPr/>
        </p:nvSpPr>
        <p:spPr>
          <a:xfrm>
            <a:off x="10793941" y="1753490"/>
            <a:ext cx="5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68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A55349-14A7-42DB-9B15-D8830B3FD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F9B2A43-3BF6-4B7E-BE25-40D24900DA79}"/>
              </a:ext>
            </a:extLst>
          </p:cNvPr>
          <p:cNvSpPr/>
          <p:nvPr/>
        </p:nvSpPr>
        <p:spPr>
          <a:xfrm>
            <a:off x="1773121" y="2240515"/>
            <a:ext cx="81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2416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2ECD1A5-0957-4951-968D-A66EBCC1E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49181B9-457B-40AC-ACD8-4CCC07ABCB54}"/>
              </a:ext>
            </a:extLst>
          </p:cNvPr>
          <p:cNvSpPr/>
          <p:nvPr/>
        </p:nvSpPr>
        <p:spPr>
          <a:xfrm>
            <a:off x="1811220" y="2919964"/>
            <a:ext cx="611866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512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2EE94A8-4298-4FFB-8897-4ECEE430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C6F05A-5EE1-46EE-A758-3E000D0A3B15}"/>
              </a:ext>
            </a:extLst>
          </p:cNvPr>
          <p:cNvSpPr/>
          <p:nvPr/>
        </p:nvSpPr>
        <p:spPr>
          <a:xfrm>
            <a:off x="196218" y="5445149"/>
            <a:ext cx="1161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10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D09957-0F51-44FC-ABE2-A4EBB1652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F9CEE7-4C6D-4CDF-81EB-5CF3D832E266}"/>
              </a:ext>
            </a:extLst>
          </p:cNvPr>
          <p:cNvSpPr/>
          <p:nvPr/>
        </p:nvSpPr>
        <p:spPr>
          <a:xfrm>
            <a:off x="636485" y="1211815"/>
            <a:ext cx="5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A919A0-D705-47A5-B33E-F43A78DC8467}"/>
              </a:ext>
            </a:extLst>
          </p:cNvPr>
          <p:cNvSpPr/>
          <p:nvPr/>
        </p:nvSpPr>
        <p:spPr>
          <a:xfrm>
            <a:off x="836930" y="4401245"/>
            <a:ext cx="9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93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86" y="1533260"/>
            <a:ext cx="4858428" cy="3791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583851" y="4945487"/>
            <a:ext cx="898775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3815251" y="3434185"/>
            <a:ext cx="3780000" cy="72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09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3965167-AFE7-4B87-B508-4C8B4A107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591C570-7F4A-47A7-8E86-C872E3634742}"/>
              </a:ext>
            </a:extLst>
          </p:cNvPr>
          <p:cNvSpPr/>
          <p:nvPr/>
        </p:nvSpPr>
        <p:spPr>
          <a:xfrm>
            <a:off x="3890224" y="4619263"/>
            <a:ext cx="25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8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86" y="1533260"/>
            <a:ext cx="4858428" cy="3791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583851" y="4945487"/>
            <a:ext cx="898775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3751751" y="2557885"/>
            <a:ext cx="3240000" cy="45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102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86" y="1533260"/>
            <a:ext cx="4858428" cy="37914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583851" y="4945487"/>
            <a:ext cx="898775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369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00" y="766391"/>
            <a:ext cx="6620799" cy="532521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5531759" y="1456587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7180612" y="4074111"/>
            <a:ext cx="21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119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42" y="318653"/>
            <a:ext cx="6554115" cy="62206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3004459" y="1964587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8372682" y="3700887"/>
            <a:ext cx="898775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3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7" y="1423707"/>
            <a:ext cx="2686425" cy="4010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464300" y="4635498"/>
            <a:ext cx="81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4890594" y="4635497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5017594" y="5091390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763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95</Words>
  <Application>Microsoft Office PowerPoint</Application>
  <PresentationFormat>寬螢幕</PresentationFormat>
  <Paragraphs>33</Paragraphs>
  <Slides>40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5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Sean Chen</cp:lastModifiedBy>
  <cp:revision>21</cp:revision>
  <dcterms:created xsi:type="dcterms:W3CDTF">2017-10-14T11:38:52Z</dcterms:created>
  <dcterms:modified xsi:type="dcterms:W3CDTF">2017-11-24T15:35:31Z</dcterms:modified>
</cp:coreProperties>
</file>